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8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60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92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5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4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03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21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2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16DE-7CD2-4B5C-83F1-5487ACE842AD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Accueil.php</a:t>
            </a: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4A1EE0-95DC-4339-8B86-4E6B2C46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1006277"/>
            <a:ext cx="5978170" cy="27656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3771900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5899048"/>
            <a:ext cx="5978170" cy="276562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71AEBE-E242-4CBB-B7F1-E448B6AF0F66}"/>
              </a:ext>
            </a:extLst>
          </p:cNvPr>
          <p:cNvCxnSpPr>
            <a:cxnSpLocks/>
          </p:cNvCxnSpPr>
          <p:nvPr/>
        </p:nvCxnSpPr>
        <p:spPr>
          <a:xfrm>
            <a:off x="3441700" y="816809"/>
            <a:ext cx="254000" cy="30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60343A5-1B1E-4AAE-AE0F-07E51D5474E6}"/>
              </a:ext>
            </a:extLst>
          </p:cNvPr>
          <p:cNvSpPr/>
          <p:nvPr/>
        </p:nvSpPr>
        <p:spPr>
          <a:xfrm>
            <a:off x="2851150" y="67710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784AA2-15D2-4DA7-9E70-47944608F01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F15EB-4C3B-4490-85D7-2D11CCD264F7}"/>
              </a:ext>
            </a:extLst>
          </p:cNvPr>
          <p:cNvSpPr/>
          <p:nvPr/>
        </p:nvSpPr>
        <p:spPr>
          <a:xfrm>
            <a:off x="254000" y="5537099"/>
            <a:ext cx="77470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Carroussel</a:t>
            </a:r>
            <a:endParaRPr lang="fr-FR" sz="800" b="1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4950E2-F1A2-4790-89A2-83AAD6A417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28700" y="5537100"/>
            <a:ext cx="1278116" cy="16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de </a:t>
            </a:r>
            <a:r>
              <a:rPr lang="fr-FR" sz="1050" dirty="0" err="1"/>
              <a:t>connexion.php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1238264" y="948431"/>
            <a:ext cx="1098536" cy="1555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466975" y="938011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2946400" y="168455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466975" y="1904643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94E28-0C1A-4EC9-AD60-1EA9C41C9714}"/>
              </a:ext>
            </a:extLst>
          </p:cNvPr>
          <p:cNvSpPr/>
          <p:nvPr/>
        </p:nvSpPr>
        <p:spPr>
          <a:xfrm>
            <a:off x="2466975" y="2236570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Clause (bouton à cocher)</a:t>
            </a:r>
          </a:p>
        </p:txBody>
      </p:sp>
    </p:spTree>
    <p:extLst>
      <p:ext uri="{BB962C8B-B14F-4D97-AF65-F5344CB8AC3E}">
        <p14:creationId xmlns:p14="http://schemas.microsoft.com/office/powerpoint/2010/main" val="270406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d’</a:t>
            </a:r>
            <a:r>
              <a:rPr lang="fr-FR" sz="1050" dirty="0" err="1"/>
              <a:t>inscription.php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1238264" y="948431"/>
            <a:ext cx="1098536" cy="1555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466975" y="938011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2946400" y="168455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466975" y="1904643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94E28-0C1A-4EC9-AD60-1EA9C41C9714}"/>
              </a:ext>
            </a:extLst>
          </p:cNvPr>
          <p:cNvSpPr/>
          <p:nvPr/>
        </p:nvSpPr>
        <p:spPr>
          <a:xfrm>
            <a:off x="2466975" y="2236570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Clause (bouton à cocher)</a:t>
            </a:r>
          </a:p>
        </p:txBody>
      </p:sp>
    </p:spTree>
    <p:extLst>
      <p:ext uri="{BB962C8B-B14F-4D97-AF65-F5344CB8AC3E}">
        <p14:creationId xmlns:p14="http://schemas.microsoft.com/office/powerpoint/2010/main" val="312803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Tout Parcourir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4048125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6165748"/>
            <a:ext cx="5978170" cy="27656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744B8D-63C8-439B-BF2E-0D746349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1277741"/>
            <a:ext cx="5978887" cy="27656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9915" y="1006277"/>
            <a:ext cx="5978170" cy="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Luxe.php</a:t>
            </a:r>
            <a:r>
              <a:rPr lang="fr-FR" sz="1050" dirty="0"/>
              <a:t>/</a:t>
            </a:r>
            <a:r>
              <a:rPr lang="fr-FR" sz="1050" dirty="0" err="1"/>
              <a:t>Friperie.php</a:t>
            </a:r>
            <a:r>
              <a:rPr lang="fr-FR" sz="1050" dirty="0"/>
              <a:t>/</a:t>
            </a:r>
            <a:r>
              <a:rPr lang="fr-FR" sz="1050" dirty="0" err="1"/>
              <a:t>Régulier.php</a:t>
            </a:r>
            <a:r>
              <a:rPr lang="fr-FR" sz="1050" dirty="0"/>
              <a:t>/</a:t>
            </a:r>
            <a:r>
              <a:rPr lang="fr-FR" sz="1050" dirty="0" err="1"/>
              <a:t>AchatImmediat.php</a:t>
            </a:r>
            <a:r>
              <a:rPr lang="fr-FR" sz="1050" dirty="0"/>
              <a:t>/</a:t>
            </a:r>
            <a:r>
              <a:rPr lang="fr-FR" sz="1050" dirty="0" err="1"/>
              <a:t>Transaction.php</a:t>
            </a:r>
            <a:r>
              <a:rPr lang="fr-FR" sz="1050" dirty="0"/>
              <a:t>/</a:t>
            </a:r>
            <a:r>
              <a:rPr lang="fr-FR" sz="1050" dirty="0" err="1"/>
              <a:t>Meilleureoffre.php</a:t>
            </a:r>
            <a:endParaRPr lang="fr-FR" sz="105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763262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9533431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95B70C-D8BB-47FA-BD39-0BEDB651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5" y="593953"/>
            <a:ext cx="5367746" cy="2480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9C144-964F-40A4-94BB-7B57CF93E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5" y="3072544"/>
            <a:ext cx="5362477" cy="24945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FA598C-18B9-475E-8B91-34BFD906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29" y="5561165"/>
            <a:ext cx="5372184" cy="207326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092BF41-A1A1-405B-9A91-E4454A261C3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E74F5-7571-4D88-9E62-E759F1D44B08}"/>
              </a:ext>
            </a:extLst>
          </p:cNvPr>
          <p:cNvSpPr/>
          <p:nvPr/>
        </p:nvSpPr>
        <p:spPr>
          <a:xfrm>
            <a:off x="107950" y="359410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Lien vers l’article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4D3B66D-DB6F-4877-B3C6-1681D57AA1E4}"/>
              </a:ext>
            </a:extLst>
          </p:cNvPr>
          <p:cNvCxnSpPr>
            <a:cxnSpLocks/>
          </p:cNvCxnSpPr>
          <p:nvPr/>
        </p:nvCxnSpPr>
        <p:spPr>
          <a:xfrm flipH="1">
            <a:off x="3773714" y="870857"/>
            <a:ext cx="25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D230199-131A-44C7-9704-A360CD865EED}"/>
              </a:ext>
            </a:extLst>
          </p:cNvPr>
          <p:cNvCxnSpPr>
            <a:cxnSpLocks/>
          </p:cNvCxnSpPr>
          <p:nvPr/>
        </p:nvCxnSpPr>
        <p:spPr>
          <a:xfrm flipH="1" flipV="1">
            <a:off x="4368800" y="1756229"/>
            <a:ext cx="1814286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91E12E2-FBAE-48F1-9959-78D9AB42AB9B}"/>
              </a:ext>
            </a:extLst>
          </p:cNvPr>
          <p:cNvCxnSpPr>
            <a:cxnSpLocks/>
          </p:cNvCxnSpPr>
          <p:nvPr/>
        </p:nvCxnSpPr>
        <p:spPr>
          <a:xfrm flipH="1">
            <a:off x="5171994" y="51332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7104E71-9F02-4E58-AEC8-0BF61ED4EC92}"/>
              </a:ext>
            </a:extLst>
          </p:cNvPr>
          <p:cNvCxnSpPr>
            <a:cxnSpLocks/>
          </p:cNvCxnSpPr>
          <p:nvPr/>
        </p:nvCxnSpPr>
        <p:spPr>
          <a:xfrm flipH="1">
            <a:off x="5406993" y="4051095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6387EA0-4B63-4645-BF2B-9ACF494FFCA9}"/>
              </a:ext>
            </a:extLst>
          </p:cNvPr>
          <p:cNvCxnSpPr>
            <a:cxnSpLocks/>
          </p:cNvCxnSpPr>
          <p:nvPr/>
        </p:nvCxnSpPr>
        <p:spPr>
          <a:xfrm flipH="1">
            <a:off x="5099147" y="3482716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E5672E5-10A0-4240-99CF-653680F524DD}"/>
              </a:ext>
            </a:extLst>
          </p:cNvPr>
          <p:cNvCxnSpPr>
            <a:cxnSpLocks/>
          </p:cNvCxnSpPr>
          <p:nvPr/>
        </p:nvCxnSpPr>
        <p:spPr>
          <a:xfrm flipH="1">
            <a:off x="4801982" y="858666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2EC8EE7-E35F-434D-A9FD-88CAA4A513AE}"/>
              </a:ext>
            </a:extLst>
          </p:cNvPr>
          <p:cNvCxnSpPr>
            <a:cxnSpLocks/>
          </p:cNvCxnSpPr>
          <p:nvPr/>
        </p:nvCxnSpPr>
        <p:spPr>
          <a:xfrm>
            <a:off x="435895" y="8312260"/>
            <a:ext cx="1064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106876C-F4DF-4E8B-B6ED-48B54391C823}"/>
              </a:ext>
            </a:extLst>
          </p:cNvPr>
          <p:cNvSpPr/>
          <p:nvPr/>
        </p:nvSpPr>
        <p:spPr>
          <a:xfrm>
            <a:off x="6003018" y="31437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header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AAA6F7-75D9-414B-8CE8-E462613B3844}"/>
              </a:ext>
            </a:extLst>
          </p:cNvPr>
          <p:cNvSpPr/>
          <p:nvPr/>
        </p:nvSpPr>
        <p:spPr>
          <a:xfrm>
            <a:off x="6083932" y="745297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Titre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A0133-E8B3-44BC-B582-FC12CFE00ADE}"/>
              </a:ext>
            </a:extLst>
          </p:cNvPr>
          <p:cNvSpPr/>
          <p:nvPr/>
        </p:nvSpPr>
        <p:spPr>
          <a:xfrm>
            <a:off x="6004425" y="1724932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Zone de texte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C270D-D4D7-4FB1-B7A5-0E3A7D28F4AB}"/>
              </a:ext>
            </a:extLst>
          </p:cNvPr>
          <p:cNvSpPr/>
          <p:nvPr/>
        </p:nvSpPr>
        <p:spPr>
          <a:xfrm>
            <a:off x="6003018" y="327981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73E4F-CD18-4C64-8E74-086430AF9E33}"/>
              </a:ext>
            </a:extLst>
          </p:cNvPr>
          <p:cNvSpPr/>
          <p:nvPr/>
        </p:nvSpPr>
        <p:spPr>
          <a:xfrm>
            <a:off x="6155418" y="388917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Article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D1B5DB-AF2B-446E-8E00-98E018E9C876}"/>
              </a:ext>
            </a:extLst>
          </p:cNvPr>
          <p:cNvSpPr/>
          <p:nvPr/>
        </p:nvSpPr>
        <p:spPr>
          <a:xfrm>
            <a:off x="5821314" y="8424736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footer</a:t>
            </a:r>
            <a:r>
              <a:rPr lang="fr-FR" sz="800" b="1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A9647E-3E24-4616-9555-3112A734FBFE}"/>
              </a:ext>
            </a:extLst>
          </p:cNvPr>
          <p:cNvSpPr/>
          <p:nvPr/>
        </p:nvSpPr>
        <p:spPr>
          <a:xfrm>
            <a:off x="63500" y="8173851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carrousel </a:t>
            </a:r>
          </a:p>
        </p:txBody>
      </p:sp>
    </p:spTree>
    <p:extLst>
      <p:ext uri="{BB962C8B-B14F-4D97-AF65-F5344CB8AC3E}">
        <p14:creationId xmlns:p14="http://schemas.microsoft.com/office/powerpoint/2010/main" val="7526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Notifications.php</a:t>
            </a:r>
            <a:endParaRPr lang="fr-FR" sz="105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63BC8-A61A-4CB6-B2EB-3B6D45AD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7" y="596098"/>
            <a:ext cx="5372181" cy="2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96EB48-8EE4-471A-BC8C-ACE89DD12192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Panier.php</a:t>
            </a:r>
            <a:endParaRPr lang="fr-FR" sz="105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178005-9F59-410F-8A94-8F63401C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8D9BE-D458-4A79-8C0F-38D5FD3E4095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08C7AC-E70A-40C8-A7A4-32A8501A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AE7891-ABDF-43E6-B09A-3E8FB2600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4FB4F4-9FDD-4177-BDD8-1AB54A57778A}"/>
              </a:ext>
            </a:extLst>
          </p:cNvPr>
          <p:cNvSpPr/>
          <p:nvPr/>
        </p:nvSpPr>
        <p:spPr>
          <a:xfrm>
            <a:off x="1348740" y="998220"/>
            <a:ext cx="86868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articles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D389C-B3A3-433F-A168-80B7141408C8}"/>
              </a:ext>
            </a:extLst>
          </p:cNvPr>
          <p:cNvSpPr/>
          <p:nvPr/>
        </p:nvSpPr>
        <p:spPr>
          <a:xfrm>
            <a:off x="2354580" y="998220"/>
            <a:ext cx="252222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Description article + prix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296B4-A42D-4F22-B774-DD550CFF9BED}"/>
              </a:ext>
            </a:extLst>
          </p:cNvPr>
          <p:cNvSpPr/>
          <p:nvPr/>
        </p:nvSpPr>
        <p:spPr>
          <a:xfrm>
            <a:off x="1348740" y="1655628"/>
            <a:ext cx="86868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articles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7B0BD-A69C-4B97-A276-C5459E92A174}"/>
              </a:ext>
            </a:extLst>
          </p:cNvPr>
          <p:cNvSpPr/>
          <p:nvPr/>
        </p:nvSpPr>
        <p:spPr>
          <a:xfrm>
            <a:off x="2354580" y="1676282"/>
            <a:ext cx="252222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Description article + prix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3A79B-7AB8-4F4E-9ACD-572749C166BC}"/>
              </a:ext>
            </a:extLst>
          </p:cNvPr>
          <p:cNvSpPr/>
          <p:nvPr/>
        </p:nvSpPr>
        <p:spPr>
          <a:xfrm>
            <a:off x="2217420" y="2506980"/>
            <a:ext cx="1737360" cy="251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paiement</a:t>
            </a:r>
          </a:p>
        </p:txBody>
      </p:sp>
    </p:spTree>
    <p:extLst>
      <p:ext uri="{BB962C8B-B14F-4D97-AF65-F5344CB8AC3E}">
        <p14:creationId xmlns:p14="http://schemas.microsoft.com/office/powerpoint/2010/main" val="41251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5C81B-7A17-4014-8E76-F040D166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7803"/>
            <a:ext cx="5378846" cy="2481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Paiement.php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Paiement2.php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379D1B-297B-4E1B-9504-2A61A5D2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95036"/>
            <a:ext cx="5360264" cy="24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Article.php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1238264" y="948431"/>
            <a:ext cx="1098536" cy="1555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466975" y="938011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2946400" y="168455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466975" y="1904643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94E28-0C1A-4EC9-AD60-1EA9C41C9714}"/>
              </a:ext>
            </a:extLst>
          </p:cNvPr>
          <p:cNvSpPr/>
          <p:nvPr/>
        </p:nvSpPr>
        <p:spPr>
          <a:xfrm>
            <a:off x="2466975" y="2236570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Clause (bouton à cocher)</a:t>
            </a:r>
          </a:p>
        </p:txBody>
      </p:sp>
    </p:spTree>
    <p:extLst>
      <p:ext uri="{BB962C8B-B14F-4D97-AF65-F5344CB8AC3E}">
        <p14:creationId xmlns:p14="http://schemas.microsoft.com/office/powerpoint/2010/main" val="406320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compte.php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1238264" y="948431"/>
            <a:ext cx="1098536" cy="1555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466975" y="938011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2946400" y="168455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466975" y="1904643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94E28-0C1A-4EC9-AD60-1EA9C41C9714}"/>
              </a:ext>
            </a:extLst>
          </p:cNvPr>
          <p:cNvSpPr/>
          <p:nvPr/>
        </p:nvSpPr>
        <p:spPr>
          <a:xfrm>
            <a:off x="2466975" y="2236570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Clause (bouton à cocher)</a:t>
            </a:r>
          </a:p>
        </p:txBody>
      </p:sp>
    </p:spTree>
    <p:extLst>
      <p:ext uri="{BB962C8B-B14F-4D97-AF65-F5344CB8AC3E}">
        <p14:creationId xmlns:p14="http://schemas.microsoft.com/office/powerpoint/2010/main" val="82630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145</Words>
  <Application>Microsoft Office PowerPoint</Application>
  <PresentationFormat>Grand écran</PresentationFormat>
  <Paragraphs>48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Chloé Bruant</dc:creator>
  <cp:lastModifiedBy>Chloé Bruant</cp:lastModifiedBy>
  <cp:revision>1</cp:revision>
  <dcterms:created xsi:type="dcterms:W3CDTF">2021-12-08T13:37:35Z</dcterms:created>
  <dcterms:modified xsi:type="dcterms:W3CDTF">2021-12-08T22:54:40Z</dcterms:modified>
</cp:coreProperties>
</file>